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456" y="-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1pPr>
    <a:lvl2pPr indent="2286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2pPr>
    <a:lvl3pPr indent="4572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3pPr>
    <a:lvl4pPr indent="6858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4pPr>
    <a:lvl5pPr indent="9144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5pPr>
    <a:lvl6pPr indent="11430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6pPr>
    <a:lvl7pPr indent="13716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7pPr>
    <a:lvl8pPr indent="16002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8pPr>
    <a:lvl9pPr indent="18288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932045" y="2463799"/>
            <a:ext cx="26334721" cy="5339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6746" tIns="156746" rIns="156746" bIns="156746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8373725" y="7802880"/>
            <a:ext cx="12893041" cy="14142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6746" tIns="156746" rIns="156746" bIns="156746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30399844" y="20469640"/>
            <a:ext cx="872318" cy="910393"/>
          </a:xfrm>
          <a:prstGeom prst="rect">
            <a:avLst/>
          </a:prstGeom>
          <a:ln w="12700">
            <a:miter lim="400000"/>
          </a:ln>
        </p:spPr>
        <p:txBody>
          <a:bodyPr wrap="none" lIns="156746" tIns="156746" rIns="156746" bIns="156746" anchor="ctr">
            <a:spAutoFit/>
          </a:bodyPr>
          <a:lstStyle>
            <a:lvl1pPr algn="r">
              <a:defRPr sz="41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1174750" marR="0" indent="-1174750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»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2689192" marR="0" indent="-1122328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–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4185191" marR="0" indent="-1049878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5949856" marR="0" indent="-1247681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–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10534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»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15106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119678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24250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28822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26" Type="http://schemas.openxmlformats.org/officeDocument/2006/relationships/image" Target="../media/image25.jpe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5" Type="http://schemas.openxmlformats.org/officeDocument/2006/relationships/image" Target="../media/image24.jpe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29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3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28" Type="http://schemas.openxmlformats.org/officeDocument/2006/relationships/image" Target="../media/image27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g"/><Relationship Id="rId22" Type="http://schemas.openxmlformats.org/officeDocument/2006/relationships/image" Target="../media/image21.jpeg"/><Relationship Id="rId27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32918400" cy="4022725"/>
            <a:chOff x="0" y="0"/>
            <a:chExt cx="32918400" cy="4022725"/>
          </a:xfrm>
        </p:grpSpPr>
        <p:sp>
          <p:nvSpPr>
            <p:cNvPr id="20" name="Shape 20"/>
            <p:cNvSpPr/>
            <p:nvPr/>
          </p:nvSpPr>
          <p:spPr>
            <a:xfrm>
              <a:off x="0" y="0"/>
              <a:ext cx="32918400" cy="4022725"/>
            </a:xfrm>
            <a:prstGeom prst="rect">
              <a:avLst/>
            </a:prstGeom>
            <a:solidFill>
              <a:srgbClr val="C00000"/>
            </a:solidFill>
            <a:ln w="25400" cap="flat">
              <a:solidFill>
                <a:srgbClr val="385D8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0" y="651374"/>
              <a:ext cx="32918400" cy="27199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9187" tIns="39187" rIns="39187" bIns="39187" numCol="1" anchor="ctr">
              <a:spAutoFit/>
            </a:bodyPr>
            <a:lstStyle/>
            <a:p>
              <a:pPr algn="ctr">
                <a:defRPr sz="8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Artistic Style Transfer</a:t>
              </a:r>
            </a:p>
            <a:p>
              <a:pPr algn="ctr">
                <a:defRPr sz="5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Nicholas Tan, Elias Wang</a:t>
              </a:r>
            </a:p>
            <a:p>
              <a:pPr algn="ctr">
                <a:defRPr sz="4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Department of Electrical Engineering, Stanford University</a:t>
              </a:r>
            </a:p>
          </p:txBody>
        </p:sp>
      </p:grpSp>
      <p:sp>
        <p:nvSpPr>
          <p:cNvPr id="23" name="Shape 23"/>
          <p:cNvSpPr/>
          <p:nvPr/>
        </p:nvSpPr>
        <p:spPr>
          <a:xfrm>
            <a:off x="411162" y="4511675"/>
            <a:ext cx="10870456" cy="8229600"/>
          </a:xfrm>
          <a:prstGeom prst="roundRect">
            <a:avLst>
              <a:gd name="adj" fmla="val 3787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1487991" y="4511675"/>
            <a:ext cx="10342193" cy="16928014"/>
          </a:xfrm>
          <a:prstGeom prst="roundRect">
            <a:avLst>
              <a:gd name="adj" fmla="val 3473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549274" y="4572000"/>
            <a:ext cx="11726865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Motivation</a:t>
            </a:r>
          </a:p>
        </p:txBody>
      </p:sp>
      <p:sp>
        <p:nvSpPr>
          <p:cNvPr id="26" name="Shape 26"/>
          <p:cNvSpPr/>
          <p:nvPr/>
        </p:nvSpPr>
        <p:spPr>
          <a:xfrm>
            <a:off x="12933361" y="4572000"/>
            <a:ext cx="8691216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Algorithm Overview</a:t>
            </a:r>
          </a:p>
        </p:txBody>
      </p:sp>
      <p:sp>
        <p:nvSpPr>
          <p:cNvPr id="27" name="Shape 27"/>
          <p:cNvSpPr/>
          <p:nvPr/>
        </p:nvSpPr>
        <p:spPr>
          <a:xfrm>
            <a:off x="411162" y="13166725"/>
            <a:ext cx="10870456" cy="8291514"/>
          </a:xfrm>
          <a:prstGeom prst="roundRect">
            <a:avLst>
              <a:gd name="adj" fmla="val 3787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617536" y="13208000"/>
            <a:ext cx="11726865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Related Work</a:t>
            </a:r>
          </a:p>
        </p:txBody>
      </p:sp>
      <p:sp>
        <p:nvSpPr>
          <p:cNvPr id="29" name="Shape 29"/>
          <p:cNvSpPr/>
          <p:nvPr/>
        </p:nvSpPr>
        <p:spPr>
          <a:xfrm>
            <a:off x="22102585" y="4572000"/>
            <a:ext cx="10219730" cy="16928014"/>
          </a:xfrm>
          <a:prstGeom prst="roundRect">
            <a:avLst>
              <a:gd name="adj" fmla="val 3222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23489989" y="4572000"/>
            <a:ext cx="8228823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Experimental Results</a:t>
            </a:r>
          </a:p>
        </p:txBody>
      </p:sp>
      <p:pic>
        <p:nvPicPr>
          <p:cNvPr id="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8562" y="5466350"/>
            <a:ext cx="6245735" cy="7094899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/>
        </p:nvSpPr>
        <p:spPr>
          <a:xfrm>
            <a:off x="685688" y="5425075"/>
            <a:ext cx="3902876" cy="694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600"/>
            </a:pPr>
            <a:r>
              <a:t>Leon A. Gatys, Alexander S. Ecker, Matthias Bethge</a:t>
            </a:r>
          </a:p>
          <a:p>
            <a:pPr>
              <a:defRPr sz="2600"/>
            </a:pPr>
            <a:endParaRPr/>
          </a:p>
          <a:p>
            <a:pPr>
              <a:defRPr sz="2600"/>
            </a:pPr>
            <a:r>
              <a:t>Using a biologically inspired vision model, called “Deep Neural Networks,” an artificial system can be trained to learn different styles of painting and subsequently recreate images rendered in that style.</a:t>
            </a:r>
          </a:p>
          <a:p>
            <a:pPr>
              <a:defRPr sz="2600"/>
            </a:pPr>
            <a:endParaRPr/>
          </a:p>
          <a:p>
            <a:pPr>
              <a:defRPr sz="2600"/>
            </a:pPr>
            <a:r>
              <a:t>The model is successful because it is able to distinguish between “style” vs. “content”</a:t>
            </a:r>
          </a:p>
        </p:txBody>
      </p:sp>
      <p:pic>
        <p:nvPicPr>
          <p:cNvPr id="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759" y="14278466"/>
            <a:ext cx="6245735" cy="6245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 flipH="1">
            <a:off x="7865726" y="19108041"/>
            <a:ext cx="1922874" cy="247226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7184921" y="14102350"/>
            <a:ext cx="3131377" cy="580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Using a modification (Elad) of Texture-Synthesis (Kwatra), it is possible to get fast and comparable style-transfer results. This method focuses on separating information-poor areas to hallucinate the style and high content areas where it keeps the original image</a:t>
            </a:r>
          </a:p>
        </p:txBody>
      </p:sp>
      <p:sp>
        <p:nvSpPr>
          <p:cNvPr id="39" name="Shape 39"/>
          <p:cNvSpPr/>
          <p:nvPr/>
        </p:nvSpPr>
        <p:spPr>
          <a:xfrm>
            <a:off x="15414699" y="13895654"/>
            <a:ext cx="3025323" cy="533157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</p:spPr>
        <p:txBody>
          <a:bodyPr wrap="square" lIns="45718" tIns="45718" rIns="45718" bIns="45718" numCol="1" anchor="t">
            <a:noAutofit/>
          </a:bodyPr>
          <a:lstStyle/>
          <a:p>
            <a:pPr>
              <a:defRPr sz="3900"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11892677" y="5810865"/>
            <a:ext cx="3105806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Content Image</a:t>
            </a:r>
          </a:p>
        </p:txBody>
      </p:sp>
      <p:sp>
        <p:nvSpPr>
          <p:cNvPr id="58" name="Shape 58"/>
          <p:cNvSpPr/>
          <p:nvPr/>
        </p:nvSpPr>
        <p:spPr>
          <a:xfrm>
            <a:off x="15222305" y="5789828"/>
            <a:ext cx="3105806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Style Image</a:t>
            </a:r>
          </a:p>
        </p:txBody>
      </p:sp>
      <p:pic>
        <p:nvPicPr>
          <p:cNvPr id="59" name="image4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47549" y="6373530"/>
            <a:ext cx="2291051" cy="2239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5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265144" y="6408874"/>
            <a:ext cx="2240165" cy="2240165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15128861" y="9126335"/>
            <a:ext cx="2728453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Color transfer</a:t>
            </a:r>
          </a:p>
        </p:txBody>
      </p:sp>
      <p:sp>
        <p:nvSpPr>
          <p:cNvPr id="63" name="Shape 63"/>
          <p:cNvSpPr/>
          <p:nvPr/>
        </p:nvSpPr>
        <p:spPr>
          <a:xfrm>
            <a:off x="18393394" y="9128344"/>
            <a:ext cx="2979739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Add noise</a:t>
            </a:r>
          </a:p>
        </p:txBody>
      </p:sp>
      <p:pic>
        <p:nvPicPr>
          <p:cNvPr id="66" name="image9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46377" y="9713471"/>
            <a:ext cx="2224522" cy="2224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10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440022" y="9772227"/>
            <a:ext cx="2250462" cy="2250462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15826007" y="18782503"/>
            <a:ext cx="2974060" cy="107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Resize </a:t>
            </a:r>
            <a:r>
              <a:rPr lang="en-US" dirty="0"/>
              <a:t>E</a:t>
            </a:r>
            <a:r>
              <a:rPr dirty="0"/>
              <a:t>stimate</a:t>
            </a:r>
            <a:r>
              <a:rPr lang="en-US" dirty="0"/>
              <a:t> (increase scale)</a:t>
            </a:r>
            <a:endParaRPr dirty="0"/>
          </a:p>
        </p:txBody>
      </p:sp>
      <p:pic>
        <p:nvPicPr>
          <p:cNvPr id="74" name="image12.jpe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998175" y="9684813"/>
            <a:ext cx="2219527" cy="2183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/>
          <p:cNvGrpSpPr/>
          <p:nvPr/>
        </p:nvGrpSpPr>
        <p:grpSpPr>
          <a:xfrm>
            <a:off x="18784046" y="18871197"/>
            <a:ext cx="1916583" cy="1946659"/>
            <a:chOff x="18473740" y="18145014"/>
            <a:chExt cx="2907981" cy="2953615"/>
          </a:xfrm>
        </p:grpSpPr>
        <p:pic>
          <p:nvPicPr>
            <p:cNvPr id="75" name="image13.jpe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8473740" y="18155696"/>
              <a:ext cx="1152187" cy="115218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6" name="image13.jpe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9082847" y="18799753"/>
              <a:ext cx="2298874" cy="229887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7" name="Shape 77"/>
            <p:cNvSpPr/>
            <p:nvPr/>
          </p:nvSpPr>
          <p:spPr>
            <a:xfrm>
              <a:off x="18473740" y="19288703"/>
              <a:ext cx="609107" cy="1809926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9635478" y="18145014"/>
              <a:ext cx="1746243" cy="654737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8473740" y="18155696"/>
              <a:ext cx="609107" cy="644056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8" tIns="45718" rIns="45718" bIns="45718"/>
            <a:lstStyle/>
            <a:p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733590" y="5273597"/>
            <a:ext cx="3778787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Input:</a:t>
            </a:r>
          </a:p>
        </p:txBody>
      </p:sp>
      <p:sp>
        <p:nvSpPr>
          <p:cNvPr id="93" name="Shape 62"/>
          <p:cNvSpPr/>
          <p:nvPr/>
        </p:nvSpPr>
        <p:spPr>
          <a:xfrm>
            <a:off x="12011976" y="9128828"/>
            <a:ext cx="2728453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Segmentation</a:t>
            </a:r>
            <a:endParaRPr dirty="0"/>
          </a:p>
        </p:txBody>
      </p:sp>
      <p:sp>
        <p:nvSpPr>
          <p:cNvPr id="94" name="TextBox 93"/>
          <p:cNvSpPr txBox="1"/>
          <p:nvPr/>
        </p:nvSpPr>
        <p:spPr>
          <a:xfrm>
            <a:off x="11736448" y="8619632"/>
            <a:ext cx="3778787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Initialization: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33590" y="11936977"/>
            <a:ext cx="4167938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Loop over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scales: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2408953" y="12672451"/>
            <a:ext cx="5775099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Loop over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patch sizes: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4" name="image7.jpe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556829" y="14138394"/>
            <a:ext cx="2243049" cy="2243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image8.jpe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342284" y="14173950"/>
            <a:ext cx="2292996" cy="22929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" name="Group 73"/>
          <p:cNvGrpSpPr/>
          <p:nvPr/>
        </p:nvGrpSpPr>
        <p:grpSpPr>
          <a:xfrm>
            <a:off x="12742773" y="14091201"/>
            <a:ext cx="2437984" cy="2321289"/>
            <a:chOff x="0" y="0"/>
            <a:chExt cx="2676614" cy="2548498"/>
          </a:xfrm>
        </p:grpSpPr>
        <p:pic>
          <p:nvPicPr>
            <p:cNvPr id="69" name="image11.jpe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-1" y="-1"/>
              <a:ext cx="1529795" cy="1529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" name="image10.jpe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76124" y="948007"/>
              <a:ext cx="1600491" cy="1600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" name="Shape 71"/>
            <p:cNvSpPr/>
            <p:nvPr/>
          </p:nvSpPr>
          <p:spPr>
            <a:xfrm>
              <a:off x="661055" y="307311"/>
              <a:ext cx="143140" cy="147664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2046751" y="1077142"/>
              <a:ext cx="134101" cy="133667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2" name="Shape 57"/>
          <p:cNvSpPr/>
          <p:nvPr/>
        </p:nvSpPr>
        <p:spPr>
          <a:xfrm>
            <a:off x="12656329" y="13495858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Patch Matching</a:t>
            </a:r>
            <a:endParaRPr dirty="0"/>
          </a:p>
        </p:txBody>
      </p:sp>
      <p:sp>
        <p:nvSpPr>
          <p:cNvPr id="103" name="Shape 57"/>
          <p:cNvSpPr/>
          <p:nvPr/>
        </p:nvSpPr>
        <p:spPr>
          <a:xfrm>
            <a:off x="15451061" y="13502682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Style Synthesis</a:t>
            </a:r>
            <a:endParaRPr dirty="0"/>
          </a:p>
        </p:txBody>
      </p:sp>
      <p:sp>
        <p:nvSpPr>
          <p:cNvPr id="104" name="Shape 57"/>
          <p:cNvSpPr/>
          <p:nvPr/>
        </p:nvSpPr>
        <p:spPr>
          <a:xfrm>
            <a:off x="18249469" y="13464003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Content Fusion</a:t>
            </a:r>
            <a:endParaRPr dirty="0"/>
          </a:p>
        </p:txBody>
      </p:sp>
      <p:sp>
        <p:nvSpPr>
          <p:cNvPr id="106" name="Shape 57"/>
          <p:cNvSpPr/>
          <p:nvPr/>
        </p:nvSpPr>
        <p:spPr>
          <a:xfrm>
            <a:off x="12656329" y="16653193"/>
            <a:ext cx="2828910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Color Transfer</a:t>
            </a:r>
            <a:endParaRPr dirty="0"/>
          </a:p>
        </p:txBody>
      </p:sp>
      <p:sp>
        <p:nvSpPr>
          <p:cNvPr id="107" name="Shape 57"/>
          <p:cNvSpPr/>
          <p:nvPr/>
        </p:nvSpPr>
        <p:spPr>
          <a:xfrm>
            <a:off x="15149399" y="17315655"/>
            <a:ext cx="1727272" cy="53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 err="1"/>
              <a:t>Denoise</a:t>
            </a:r>
            <a:endParaRPr dirty="0"/>
          </a:p>
        </p:txBody>
      </p:sp>
      <p:sp>
        <p:nvSpPr>
          <p:cNvPr id="6" name="Rounded Rectangle 5"/>
          <p:cNvSpPr/>
          <p:nvPr/>
        </p:nvSpPr>
        <p:spPr>
          <a:xfrm>
            <a:off x="12180911" y="13385311"/>
            <a:ext cx="9013213" cy="5187230"/>
          </a:xfrm>
          <a:prstGeom prst="roundRect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733590" y="12517538"/>
            <a:ext cx="9824488" cy="8606012"/>
          </a:xfrm>
          <a:prstGeom prst="roundRect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8540641" y="16573094"/>
            <a:ext cx="1831558" cy="1831558"/>
            <a:chOff x="13071830" y="18659080"/>
            <a:chExt cx="2186988" cy="2186988"/>
          </a:xfrm>
        </p:grpSpPr>
        <p:pic>
          <p:nvPicPr>
            <p:cNvPr id="109" name="image5.jpe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071830" y="18659080"/>
              <a:ext cx="2186988" cy="218698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Rectangle 7"/>
            <p:cNvSpPr/>
            <p:nvPr/>
          </p:nvSpPr>
          <p:spPr>
            <a:xfrm>
              <a:off x="14083023" y="19086958"/>
              <a:ext cx="353611" cy="349072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313372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110" name="Shape 57"/>
          <p:cNvSpPr/>
          <p:nvPr/>
        </p:nvSpPr>
        <p:spPr>
          <a:xfrm>
            <a:off x="16820223" y="16509311"/>
            <a:ext cx="1959310" cy="107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Increase patch size</a:t>
            </a:r>
            <a:endParaRPr dirty="0"/>
          </a:p>
        </p:txBody>
      </p:sp>
      <p:sp>
        <p:nvSpPr>
          <p:cNvPr id="111" name="Shape 58"/>
          <p:cNvSpPr/>
          <p:nvPr/>
        </p:nvSpPr>
        <p:spPr>
          <a:xfrm>
            <a:off x="18433842" y="5790488"/>
            <a:ext cx="310580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Hallucination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842" y="6408874"/>
            <a:ext cx="2244689" cy="2244689"/>
          </a:xfrm>
          <a:prstGeom prst="rect">
            <a:avLst/>
          </a:prstGeom>
        </p:spPr>
      </p:pic>
      <p:sp>
        <p:nvSpPr>
          <p:cNvPr id="112" name="Shape 68"/>
          <p:cNvSpPr/>
          <p:nvPr/>
        </p:nvSpPr>
        <p:spPr>
          <a:xfrm>
            <a:off x="22453292" y="8590438"/>
            <a:ext cx="2037956" cy="5044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Chosen parameters: 3 scales, 2 patch sizes (except smallest scale uses 3 patch sizes), 10% NN noise, 25%+75% hallucination averaging</a:t>
            </a:r>
          </a:p>
        </p:txBody>
      </p:sp>
      <p:grpSp>
        <p:nvGrpSpPr>
          <p:cNvPr id="113" name="Group 83"/>
          <p:cNvGrpSpPr/>
          <p:nvPr/>
        </p:nvGrpSpPr>
        <p:grpSpPr>
          <a:xfrm>
            <a:off x="24694229" y="5460994"/>
            <a:ext cx="7029878" cy="11765035"/>
            <a:chOff x="0" y="0"/>
            <a:chExt cx="7029877" cy="11765034"/>
          </a:xfrm>
        </p:grpSpPr>
        <p:pic>
          <p:nvPicPr>
            <p:cNvPr id="114" name="image18.jpe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4792160"/>
              <a:ext cx="2228806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" name="image19.jpe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7164195"/>
              <a:ext cx="2228806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" name="image5.jpe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2431181"/>
              <a:ext cx="2228806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" name="image20.jpe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0" y="9536228"/>
              <a:ext cx="2228806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" name="image4.jpe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400535" y="0"/>
              <a:ext cx="2228808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image23.jpe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4801070" y="0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night_eagles.jpg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4801070" y="2431181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" name="night2_eagles.jp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4801070" y="4802740"/>
              <a:ext cx="2228808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pic_eagles.jpg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4801070" y="7164194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" name="schrei_eagles.jpg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4801070" y="9536228"/>
              <a:ext cx="2228808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night_house.jp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2400535" y="2427632"/>
              <a:ext cx="2228806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night2_house.jpg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2400535" y="4802741"/>
              <a:ext cx="2228806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" name="pic_house.jpg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2400535" y="7160646"/>
              <a:ext cx="2228808" cy="2228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" name="schrei_house.jpg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2424546" y="9532679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8" name="Group 88"/>
          <p:cNvGrpSpPr/>
          <p:nvPr/>
        </p:nvGrpSpPr>
        <p:grpSpPr>
          <a:xfrm>
            <a:off x="22453292" y="18757540"/>
            <a:ext cx="9471425" cy="2263713"/>
            <a:chOff x="0" y="0"/>
            <a:chExt cx="9471424" cy="2263711"/>
          </a:xfrm>
        </p:grpSpPr>
        <p:pic>
          <p:nvPicPr>
            <p:cNvPr id="129" name="0hall.jpg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0" y="0"/>
              <a:ext cx="2263712" cy="2263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15403194_10205843174477473_544515047_n.jpg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2417435" y="0"/>
              <a:ext cx="2263713" cy="2263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night_house.jp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4834873" y="0"/>
              <a:ext cx="2263712" cy="22637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50hall.jpg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7207712" y="0"/>
              <a:ext cx="2263713" cy="2263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3" name="Shape 89"/>
          <p:cNvSpPr/>
          <p:nvPr/>
        </p:nvSpPr>
        <p:spPr>
          <a:xfrm>
            <a:off x="24178444" y="18174436"/>
            <a:ext cx="475451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0%</a:t>
            </a:r>
          </a:p>
        </p:txBody>
      </p:sp>
      <p:sp>
        <p:nvSpPr>
          <p:cNvPr id="134" name="Shape 90"/>
          <p:cNvSpPr/>
          <p:nvPr/>
        </p:nvSpPr>
        <p:spPr>
          <a:xfrm>
            <a:off x="26503061" y="18174436"/>
            <a:ext cx="648613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10%</a:t>
            </a:r>
          </a:p>
        </p:txBody>
      </p:sp>
      <p:sp>
        <p:nvSpPr>
          <p:cNvPr id="135" name="Shape 91"/>
          <p:cNvSpPr/>
          <p:nvPr/>
        </p:nvSpPr>
        <p:spPr>
          <a:xfrm>
            <a:off x="28940326" y="18174436"/>
            <a:ext cx="64861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25%</a:t>
            </a:r>
          </a:p>
        </p:txBody>
      </p:sp>
      <p:sp>
        <p:nvSpPr>
          <p:cNvPr id="136" name="Shape 92"/>
          <p:cNvSpPr/>
          <p:nvPr/>
        </p:nvSpPr>
        <p:spPr>
          <a:xfrm>
            <a:off x="31377591" y="18174436"/>
            <a:ext cx="64861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50%</a:t>
            </a:r>
          </a:p>
        </p:txBody>
      </p:sp>
      <p:sp>
        <p:nvSpPr>
          <p:cNvPr id="137" name="Shape 93"/>
          <p:cNvSpPr/>
          <p:nvPr/>
        </p:nvSpPr>
        <p:spPr>
          <a:xfrm>
            <a:off x="22453292" y="17664646"/>
            <a:ext cx="5527930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Hallucination percentage influence :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213</Words>
  <Application>Microsoft Office PowerPoint</Application>
  <PresentationFormat>Custom</PresentationFormat>
  <Paragraphs>36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Helvetica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</dc:creator>
  <cp:lastModifiedBy>Eli</cp:lastModifiedBy>
  <cp:revision>18</cp:revision>
  <dcterms:modified xsi:type="dcterms:W3CDTF">2016-12-06T07:50:32Z</dcterms:modified>
</cp:coreProperties>
</file>